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Статистика </a:t>
            </a:r>
            <a:r>
              <a:rPr lang="ru-RU" dirty="0" err="1" smtClean="0"/>
              <a:t>міжнародного</a:t>
            </a:r>
            <a:r>
              <a:rPr lang="ru-RU" dirty="0" smtClean="0"/>
              <a:t> туризму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pPr algn="ctr"/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Абрамов В. В. </a:t>
            </a:r>
            <a:r>
              <a:rPr lang="ru-RU" dirty="0" err="1" smtClean="0"/>
              <a:t>Історія</a:t>
            </a:r>
            <a:r>
              <a:rPr lang="ru-RU" dirty="0" smtClean="0"/>
              <a:t> туризму: </a:t>
            </a:r>
            <a:r>
              <a:rPr lang="ru-RU" dirty="0" err="1" smtClean="0"/>
              <a:t>підруч</a:t>
            </a:r>
            <a:r>
              <a:rPr lang="ru-RU" dirty="0" smtClean="0"/>
              <a:t>./ В. В. Абрамов. </a:t>
            </a:r>
            <a:endParaRPr lang="ru-RU" dirty="0" smtClean="0"/>
          </a:p>
          <a:p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туризм» </a:t>
            </a:r>
            <a:r>
              <a:rPr lang="ru-RU" dirty="0" err="1" smtClean="0"/>
              <a:t>від</a:t>
            </a:r>
            <a:r>
              <a:rPr lang="ru-RU" dirty="0" smtClean="0"/>
              <a:t> 15.09.1995 р. № 324/95 – ВР в </a:t>
            </a:r>
            <a:r>
              <a:rPr lang="ru-RU" dirty="0" err="1" smtClean="0"/>
              <a:t>редакції</a:t>
            </a:r>
            <a:r>
              <a:rPr lang="ru-RU" dirty="0" smtClean="0"/>
              <a:t>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18.11.2003 р. № 1282. </a:t>
            </a:r>
            <a:endParaRPr lang="ru-RU" dirty="0" smtClean="0"/>
          </a:p>
          <a:p>
            <a:r>
              <a:rPr lang="ru-RU" dirty="0" err="1" smtClean="0"/>
              <a:t>Любіцева</a:t>
            </a:r>
            <a:r>
              <a:rPr lang="ru-RU" dirty="0" smtClean="0"/>
              <a:t> О. О.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(</a:t>
            </a:r>
            <a:r>
              <a:rPr lang="ru-RU" dirty="0" err="1" smtClean="0"/>
              <a:t>геопросторові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) / О. О. </a:t>
            </a:r>
            <a:r>
              <a:rPr lang="ru-RU" dirty="0" err="1" smtClean="0"/>
              <a:t>Любіцева</a:t>
            </a:r>
            <a:r>
              <a:rPr lang="ru-RU" dirty="0" smtClean="0"/>
              <a:t> – К.: </a:t>
            </a:r>
            <a:r>
              <a:rPr lang="ru-RU" dirty="0" err="1" smtClean="0"/>
              <a:t>Альтерпрес</a:t>
            </a:r>
            <a:r>
              <a:rPr lang="ru-RU" dirty="0" smtClean="0"/>
              <a:t>, 2003. – 436 с. 17. М. В. </a:t>
            </a:r>
            <a:r>
              <a:rPr lang="ru-RU" dirty="0" err="1" smtClean="0"/>
              <a:t>Тонкошкур</a:t>
            </a:r>
            <a:r>
              <a:rPr lang="ru-RU" dirty="0" smtClean="0"/>
              <a:t>, М. М. </a:t>
            </a:r>
            <a:r>
              <a:rPr lang="ru-RU" dirty="0" err="1" smtClean="0"/>
              <a:t>Поколодна</a:t>
            </a:r>
            <a:r>
              <a:rPr lang="ru-RU" dirty="0" smtClean="0"/>
              <a:t>, І. Л. </a:t>
            </a:r>
            <a:r>
              <a:rPr lang="ru-RU" dirty="0" err="1" smtClean="0"/>
              <a:t>Полчанінова</a:t>
            </a:r>
            <a:r>
              <a:rPr lang="ru-RU" dirty="0" smtClean="0"/>
              <a:t>; </a:t>
            </a:r>
            <a:r>
              <a:rPr lang="ru-RU" dirty="0" err="1" smtClean="0"/>
              <a:t>Харк</a:t>
            </a:r>
            <a:r>
              <a:rPr lang="ru-RU" dirty="0" smtClean="0"/>
              <a:t>. </a:t>
            </a:r>
            <a:r>
              <a:rPr lang="ru-RU" dirty="0" err="1" smtClean="0"/>
              <a:t>нац</a:t>
            </a:r>
            <a:r>
              <a:rPr lang="ru-RU" dirty="0" smtClean="0"/>
              <a:t>. акад. </a:t>
            </a:r>
            <a:r>
              <a:rPr lang="ru-RU" dirty="0" err="1" smtClean="0"/>
              <a:t>міськ</a:t>
            </a:r>
            <a:r>
              <a:rPr lang="ru-RU" dirty="0" smtClean="0"/>
              <a:t> </a:t>
            </a:r>
            <a:r>
              <a:rPr lang="ru-RU" dirty="0" err="1" smtClean="0"/>
              <a:t>госп-ва</a:t>
            </a:r>
            <a:r>
              <a:rPr lang="ru-RU" dirty="0" smtClean="0"/>
              <a:t>. – Х.: ХНАМГ, 2011. – 475 с. </a:t>
            </a:r>
            <a:endParaRPr lang="ru-RU" dirty="0" smtClean="0"/>
          </a:p>
          <a:p>
            <a:r>
              <a:rPr lang="ru-RU" smtClean="0"/>
              <a:t>М</a:t>
            </a:r>
            <a:r>
              <a:rPr lang="ru-RU" dirty="0" smtClean="0"/>
              <a:t>. В. </a:t>
            </a:r>
            <a:r>
              <a:rPr lang="ru-RU" dirty="0" err="1" smtClean="0"/>
              <a:t>Тонкошкур</a:t>
            </a:r>
            <a:r>
              <a:rPr lang="ru-RU" dirty="0" smtClean="0"/>
              <a:t>. – </a:t>
            </a:r>
            <a:r>
              <a:rPr lang="ru-RU" dirty="0" err="1" smtClean="0"/>
              <a:t>Харків</a:t>
            </a:r>
            <a:r>
              <a:rPr lang="ru-RU" dirty="0" smtClean="0"/>
              <a:t>: </a:t>
            </a:r>
            <a:r>
              <a:rPr lang="ru-RU" dirty="0" err="1" smtClean="0"/>
              <a:t>Видавництво</a:t>
            </a:r>
            <a:r>
              <a:rPr lang="ru-RU" dirty="0" smtClean="0"/>
              <a:t> «Форт», 2010. – 286 с.: </a:t>
            </a:r>
            <a:r>
              <a:rPr lang="ru-RU" dirty="0" err="1" smtClean="0"/>
              <a:t>іл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Маринин </a:t>
            </a:r>
            <a:r>
              <a:rPr lang="ru-RU" dirty="0" smtClean="0"/>
              <a:t>М. М. Туристские формальности и безопасность в туризме. / М. М. Маринин. – М.: Финансы и статистика, 2002. – 144 с.: ил.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критичного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синтезу;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моніторинг</a:t>
            </a:r>
            <a:r>
              <a:rPr lang="ru-RU" dirty="0" smtClean="0"/>
              <a:t>, </a:t>
            </a:r>
            <a:r>
              <a:rPr lang="ru-RU" dirty="0" err="1" smtClean="0"/>
              <a:t>інтерпретувати</a:t>
            </a:r>
            <a:r>
              <a:rPr lang="ru-RU" dirty="0" smtClean="0"/>
              <a:t>,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систематизувати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презентувати</a:t>
            </a:r>
            <a:r>
              <a:rPr lang="ru-RU" dirty="0" smtClean="0"/>
              <a:t> </a:t>
            </a:r>
            <a:r>
              <a:rPr lang="ru-RU" dirty="0" err="1" smtClean="0"/>
              <a:t>туристичний</a:t>
            </a:r>
            <a:r>
              <a:rPr lang="ru-RU" dirty="0" smtClean="0"/>
              <a:t> </a:t>
            </a:r>
            <a:r>
              <a:rPr lang="ru-RU" dirty="0" err="1" smtClean="0"/>
              <a:t>інформаційний</a:t>
            </a:r>
            <a:r>
              <a:rPr lang="ru-RU" dirty="0" smtClean="0"/>
              <a:t> </a:t>
            </a:r>
            <a:r>
              <a:rPr lang="ru-RU" dirty="0" err="1" smtClean="0"/>
              <a:t>матеріал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 та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розрахункові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суб’єктом</a:t>
            </a:r>
            <a:r>
              <a:rPr lang="ru-RU" dirty="0" smtClean="0"/>
              <a:t>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8728116" cy="568863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9175613" cy="50851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8586718" cy="532859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59735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220</Words>
  <Application>Microsoft Office PowerPoint</Application>
  <PresentationFormat>Экран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Статистика міжнародного туризму 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 міжнародного туризму </dc:title>
  <dc:creator>Юдін Ілля Дмитрович</dc:creator>
  <cp:lastModifiedBy>iyudin</cp:lastModifiedBy>
  <cp:revision>1</cp:revision>
  <dcterms:created xsi:type="dcterms:W3CDTF">2021-02-02T14:06:47Z</dcterms:created>
  <dcterms:modified xsi:type="dcterms:W3CDTF">2021-02-02T14:15:00Z</dcterms:modified>
</cp:coreProperties>
</file>